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1" r:id="rId5"/>
    <p:sldId id="260" r:id="rId6"/>
    <p:sldId id="259" r:id="rId7"/>
    <p:sldId id="258" r:id="rId8"/>
    <p:sldId id="263" r:id="rId9"/>
    <p:sldId id="262" r:id="rId10"/>
    <p:sldId id="265" r:id="rId11"/>
    <p:sldId id="264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88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4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16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7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264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81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86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43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30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71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8E0CD-3A54-4443-A863-38D2A8CC44B8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40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lht6-1.xx.fbcdn.net/v/t34.0-12/18052004_10209665483333647_1187504162_n.png?oh=55ee89dafce42bd4e6c072b079579513&amp;oe=591107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18" y="1828800"/>
            <a:ext cx="71975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34290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Luke Garrigan + Shane Sturgeon</a:t>
            </a:r>
          </a:p>
        </p:txBody>
      </p:sp>
      <p:pic>
        <p:nvPicPr>
          <p:cNvPr id="1030" name="Picture 6" descr="C:\Users\Luke\Documents\GitHub\EmbeddedSystems\2017-05\bird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3637">
            <a:off x="338775" y="1083170"/>
            <a:ext cx="1186207" cy="8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-lht6-1.xx.fbcdn.net/v/t34.0-12/18035049_10209668800736580_477630958_n.png?oh=71d8bc75d7da4f34e0f63746eb9cd66c&amp;oe=59115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182">
            <a:off x="7086600" y="638174"/>
            <a:ext cx="918481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content-lht6-1.xx.fbcdn.net/v/t34.0-12/18073353_10209668800776581_1445672327_n.png?oh=f63f6017a3a66b41a95a55fd5eb342ee&amp;oe=591154D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5834">
            <a:off x="3966376" y="757384"/>
            <a:ext cx="982647" cy="9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Luke\Documents\GitHub\EmbeddedSystems\2017-05\choosecowbo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800225"/>
            <a:ext cx="6100763" cy="385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Choosing Birds!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04685" y="4343400"/>
            <a:ext cx="2273810" cy="27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60211" y="3962400"/>
            <a:ext cx="161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Bird is now chosen!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Luke\Documents\GitHub\EmbeddedSystems\2017-05\cowbo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188075" cy="39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Try your new wings!</a:t>
            </a:r>
          </a:p>
        </p:txBody>
      </p:sp>
    </p:spTree>
    <p:extLst>
      <p:ext uri="{BB962C8B-B14F-4D97-AF65-F5344CB8AC3E}">
        <p14:creationId xmlns:p14="http://schemas.microsoft.com/office/powerpoint/2010/main" val="184483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Easter Eggs!</a:t>
            </a:r>
          </a:p>
        </p:txBody>
      </p:sp>
      <p:pic>
        <p:nvPicPr>
          <p:cNvPr id="12290" name="Picture 2" descr="C:\Users\Luke\Documents\GitHub\EmbeddedSystems\2017-05\endg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524000"/>
            <a:ext cx="7048500" cy="48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3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uke\Documents\GitHub\EmbeddedSystems\2017-05\startga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79" y="1901371"/>
            <a:ext cx="549904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09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First Game Screen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65279" y="1354062"/>
            <a:ext cx="1905001" cy="13463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" y="875120"/>
            <a:ext cx="161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experience multiplier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4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game co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1939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Luke\Documents\GitHub\EmbeddedSystems\2017-05\bird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3637">
            <a:off x="2243775" y="2800118"/>
            <a:ext cx="1186207" cy="8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Every Bird Wants Coins!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34100" y="30501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+3 Points!</a:t>
            </a:r>
          </a:p>
        </p:txBody>
      </p:sp>
    </p:spTree>
    <p:extLst>
      <p:ext uri="{BB962C8B-B14F-4D97-AF65-F5344CB8AC3E}">
        <p14:creationId xmlns:p14="http://schemas.microsoft.com/office/powerpoint/2010/main" val="703889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09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Pregame</a:t>
            </a:r>
          </a:p>
        </p:txBody>
      </p:sp>
      <p:pic>
        <p:nvPicPr>
          <p:cNvPr id="6146" name="Picture 2" descr="C:\Users\Luke\Documents\GitHub\EmbeddedSystems\2017-05\pregamevisu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709153"/>
            <a:ext cx="5448300" cy="34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21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Difficulty: </a:t>
            </a:r>
          </a:p>
        </p:txBody>
      </p:sp>
      <p:pic>
        <p:nvPicPr>
          <p:cNvPr id="4099" name="Picture 3" descr="C:\Users\Luke\Documents\GitHub\EmbeddedSystems\2017-05\eas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150" y="571499"/>
            <a:ext cx="1181421" cy="7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uke\Documents\GitHub\EmbeddedSystems\2017-05\easyvisu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53" y="1695235"/>
            <a:ext cx="5984893" cy="3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9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Difficulty: </a:t>
            </a:r>
          </a:p>
        </p:txBody>
      </p:sp>
      <p:pic>
        <p:nvPicPr>
          <p:cNvPr id="5121" name="Picture 1" descr="C:\Users\Luke\Documents\GitHub\EmbeddedSystems\2017-05\medi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38618"/>
            <a:ext cx="114300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Luke\Documents\GitHub\EmbeddedSystems\2017-05\h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09" y="1905000"/>
            <a:ext cx="6174582" cy="38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4114800" y="2514600"/>
            <a:ext cx="9144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34000" y="2743200"/>
            <a:ext cx="0" cy="7620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13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Difficulty: </a:t>
            </a:r>
          </a:p>
        </p:txBody>
      </p:sp>
      <p:pic>
        <p:nvPicPr>
          <p:cNvPr id="3074" name="Picture 2" descr="C:\Users\Luke\Desktop\Absur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576826"/>
            <a:ext cx="1257302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uke\Documents\GitHub\EmbeddedSystems\2017-05\absu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06600"/>
            <a:ext cx="62865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9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Main Menu</a:t>
            </a:r>
          </a:p>
        </p:txBody>
      </p:sp>
      <p:pic>
        <p:nvPicPr>
          <p:cNvPr id="8194" name="Picture 2" descr="C:\Users\Luke\Documents\GitHub\EmbeddedSystems\2017-05\mainme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34" y="1752600"/>
            <a:ext cx="6118131" cy="38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6705601" y="1417638"/>
            <a:ext cx="457199" cy="868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513960" y="3794659"/>
            <a:ext cx="1436047" cy="466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086736" y="4838640"/>
            <a:ext cx="237864" cy="976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069589" y="928611"/>
            <a:ext cx="1511811" cy="2044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538878" y="3017837"/>
            <a:ext cx="1217986" cy="108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200" y="274638"/>
            <a:ext cx="161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Displays last 4 achieved score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42395" y="920969"/>
            <a:ext cx="161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Level progress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739848" y="2527938"/>
            <a:ext cx="1612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Score to beat.</a:t>
            </a:r>
          </a:p>
          <a:p>
            <a:r>
              <a:rPr lang="en-GB" dirty="0"/>
              <a:t>(This was Shane’s high score)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44519" y="4318290"/>
            <a:ext cx="161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Unlockable </a:t>
            </a:r>
          </a:p>
          <a:p>
            <a:r>
              <a:rPr lang="en-GB" dirty="0"/>
              <a:t>Birds!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91200" y="5869389"/>
            <a:ext cx="161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Current level!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Luke\Documents\GitHub\EmbeddedSystems\2017-05\lev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97" y="1805722"/>
            <a:ext cx="6399703" cy="406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Unlocking Birds!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486400" y="3962400"/>
            <a:ext cx="2273811" cy="256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60211" y="3475097"/>
            <a:ext cx="161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Bird is now unlocked!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711695" y="4114800"/>
            <a:ext cx="1200917" cy="702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01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77</Words>
  <Application>Microsoft Office PowerPoint</Application>
  <PresentationFormat>On-screen Show (4:3)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Garrigan</dc:creator>
  <cp:lastModifiedBy>Luke Garrigan (CMP)</cp:lastModifiedBy>
  <cp:revision>13</cp:revision>
  <dcterms:created xsi:type="dcterms:W3CDTF">2017-05-07T14:31:24Z</dcterms:created>
  <dcterms:modified xsi:type="dcterms:W3CDTF">2017-05-09T09:42:49Z</dcterms:modified>
</cp:coreProperties>
</file>